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68" r:id="rId3"/>
    <p:sldId id="269" r:id="rId4"/>
    <p:sldId id="270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4E93F-756E-489B-B62D-4351D7E6446A}" type="datetimeFigureOut">
              <a:rPr lang="en-US" smtClean="0"/>
              <a:t>4/29/2016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296D3-D52D-4579-9863-6B64EBC8717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946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4E93F-756E-489B-B62D-4351D7E6446A}" type="datetimeFigureOut">
              <a:rPr lang="en-US" smtClean="0"/>
              <a:t>4/29/2016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296D3-D52D-4579-9863-6B64EBC87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46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4E93F-756E-489B-B62D-4351D7E6446A}" type="datetimeFigureOut">
              <a:rPr lang="en-US" smtClean="0"/>
              <a:t>4/29/2016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296D3-D52D-4579-9863-6B64EBC87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673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4E93F-756E-489B-B62D-4351D7E6446A}" type="datetimeFigureOut">
              <a:rPr lang="en-US" smtClean="0"/>
              <a:t>4/29/2016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296D3-D52D-4579-9863-6B64EBC87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14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4E93F-756E-489B-B62D-4351D7E6446A}" type="datetimeFigureOut">
              <a:rPr lang="en-US" smtClean="0"/>
              <a:t>4/29/2016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296D3-D52D-4579-9863-6B64EBC8717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510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4E93F-756E-489B-B62D-4351D7E6446A}" type="datetimeFigureOut">
              <a:rPr lang="en-US" smtClean="0"/>
              <a:t>4/29/2016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296D3-D52D-4579-9863-6B64EBC87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10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4E93F-756E-489B-B62D-4351D7E6446A}" type="datetimeFigureOut">
              <a:rPr lang="en-US" smtClean="0"/>
              <a:t>4/29/2016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296D3-D52D-4579-9863-6B64EBC87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95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4E93F-756E-489B-B62D-4351D7E6446A}" type="datetimeFigureOut">
              <a:rPr lang="en-US" smtClean="0"/>
              <a:t>4/29/2016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296D3-D52D-4579-9863-6B64EBC87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444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4E93F-756E-489B-B62D-4351D7E6446A}" type="datetimeFigureOut">
              <a:rPr lang="en-US" smtClean="0"/>
              <a:t>4/29/2016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296D3-D52D-4579-9863-6B64EBC87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19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B34E93F-756E-489B-B62D-4351D7E6446A}" type="datetimeFigureOut">
              <a:rPr lang="en-US" smtClean="0"/>
              <a:t>4/29/2016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1B296D3-D52D-4579-9863-6B64EBC87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462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B34E93F-756E-489B-B62D-4351D7E6446A}" type="datetimeFigureOut">
              <a:rPr lang="en-US" smtClean="0"/>
              <a:t>4/29/2016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1B296D3-D52D-4579-9863-6B64EBC87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617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B34E93F-756E-489B-B62D-4351D7E6446A}" type="datetimeFigureOut">
              <a:rPr lang="en-US" smtClean="0"/>
              <a:t>4/29/2016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1B296D3-D52D-4579-9863-6B64EBC8717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03205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Weight Management </a:t>
            </a:r>
            <a:r>
              <a:rPr lang="en-US" dirty="0" err="1" smtClean="0"/>
              <a:t>ScaleFit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2254955"/>
          </a:xfrm>
        </p:spPr>
        <p:txBody>
          <a:bodyPr/>
          <a:lstStyle/>
          <a:p>
            <a:r>
              <a:rPr lang="en-US" dirty="0" smtClean="0"/>
              <a:t>Made by Team 4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33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Information Screen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061" y="1846263"/>
            <a:ext cx="2514203" cy="4022725"/>
          </a:xfrm>
        </p:spPr>
      </p:pic>
    </p:spTree>
    <p:extLst>
      <p:ext uri="{BB962C8B-B14F-4D97-AF65-F5344CB8AC3E}">
        <p14:creationId xmlns:p14="http://schemas.microsoft.com/office/powerpoint/2010/main" val="433195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(Existing User)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283" y="1846263"/>
            <a:ext cx="2515759" cy="4022725"/>
          </a:xfrm>
        </p:spPr>
      </p:pic>
    </p:spTree>
    <p:extLst>
      <p:ext uri="{BB962C8B-B14F-4D97-AF65-F5344CB8AC3E}">
        <p14:creationId xmlns:p14="http://schemas.microsoft.com/office/powerpoint/2010/main" val="3014801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Screen (w/ Hamburger Menu)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283" y="1846263"/>
            <a:ext cx="2515759" cy="4022725"/>
          </a:xfrm>
        </p:spPr>
      </p:pic>
    </p:spTree>
    <p:extLst>
      <p:ext uri="{BB962C8B-B14F-4D97-AF65-F5344CB8AC3E}">
        <p14:creationId xmlns:p14="http://schemas.microsoft.com/office/powerpoint/2010/main" val="3949506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Medical EULA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283" y="1846263"/>
            <a:ext cx="2515759" cy="4022725"/>
          </a:xfrm>
        </p:spPr>
      </p:pic>
    </p:spTree>
    <p:extLst>
      <p:ext uri="{BB962C8B-B14F-4D97-AF65-F5344CB8AC3E}">
        <p14:creationId xmlns:p14="http://schemas.microsoft.com/office/powerpoint/2010/main" val="3744981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 Screen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283" y="1846263"/>
            <a:ext cx="2515759" cy="4022725"/>
          </a:xfrm>
        </p:spPr>
      </p:pic>
    </p:spTree>
    <p:extLst>
      <p:ext uri="{BB962C8B-B14F-4D97-AF65-F5344CB8AC3E}">
        <p14:creationId xmlns:p14="http://schemas.microsoft.com/office/powerpoint/2010/main" val="146297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Bio Screen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283" y="1846263"/>
            <a:ext cx="2515759" cy="4022725"/>
          </a:xfrm>
        </p:spPr>
      </p:pic>
    </p:spTree>
    <p:extLst>
      <p:ext uri="{BB962C8B-B14F-4D97-AF65-F5344CB8AC3E}">
        <p14:creationId xmlns:p14="http://schemas.microsoft.com/office/powerpoint/2010/main" val="4002233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Design influence for the app was influenced by Googles material design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 err="1" smtClean="0"/>
              <a:t>Balsamiq</a:t>
            </a:r>
            <a:r>
              <a:rPr lang="en-US" sz="2800" dirty="0" smtClean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600" dirty="0"/>
              <a:t>A</a:t>
            </a:r>
            <a:r>
              <a:rPr lang="en-US" sz="2600" dirty="0" smtClean="0"/>
              <a:t>pp </a:t>
            </a:r>
            <a:r>
              <a:rPr lang="en-US" sz="2600" dirty="0" err="1" smtClean="0"/>
              <a:t>moc</a:t>
            </a:r>
            <a:r>
              <a:rPr lang="en-US" sz="2600" dirty="0" smtClean="0"/>
              <a:t>-up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 smtClean="0"/>
              <a:t>Adobe Illustrator: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600" dirty="0" smtClean="0"/>
              <a:t>Logo Design/ Asset design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 smtClean="0"/>
              <a:t>Adobe Photoshop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600" dirty="0" smtClean="0"/>
              <a:t>Page layout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 smtClean="0"/>
              <a:t>Adobe After Effects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600" dirty="0" smtClean="0"/>
              <a:t>Video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26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923" y="4106838"/>
            <a:ext cx="1992573" cy="21225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344" y="4106838"/>
            <a:ext cx="2122579" cy="21225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288" y="4106838"/>
            <a:ext cx="2259056" cy="21225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609" y="1873951"/>
            <a:ext cx="2232887" cy="223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358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Icon development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41" y="1999958"/>
            <a:ext cx="1960395" cy="203608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612" y="1975830"/>
            <a:ext cx="1997145" cy="20602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419" y="2012658"/>
            <a:ext cx="1976122" cy="20497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297" y="4119741"/>
            <a:ext cx="1976122" cy="20497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77" y="4119741"/>
            <a:ext cx="1981742" cy="20555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040" y="1737360"/>
            <a:ext cx="4581590" cy="458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440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28" y="0"/>
            <a:ext cx="5852172" cy="329184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" y="0"/>
            <a:ext cx="6278868" cy="32918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" y="3291848"/>
            <a:ext cx="6278868" cy="30270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28" y="3367407"/>
            <a:ext cx="5852172" cy="295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27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386922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751826"/>
            <a:ext cx="10058400" cy="3117268"/>
          </a:xfrm>
        </p:spPr>
        <p:txBody>
          <a:bodyPr>
            <a:normAutofit/>
          </a:bodyPr>
          <a:lstStyle/>
          <a:p>
            <a:pPr algn="ctr"/>
            <a:r>
              <a:rPr lang="en-US" sz="8000" dirty="0" smtClean="0"/>
              <a:t>Thank You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298397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List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37703"/>
            <a:ext cx="9853547" cy="429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23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SourceTree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8617" y="1846263"/>
            <a:ext cx="7981406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53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FireBase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642" y="1872142"/>
            <a:ext cx="7868218" cy="4022725"/>
          </a:xfrm>
        </p:spPr>
      </p:pic>
    </p:spTree>
    <p:extLst>
      <p:ext uri="{BB962C8B-B14F-4D97-AF65-F5344CB8AC3E}">
        <p14:creationId xmlns:p14="http://schemas.microsoft.com/office/powerpoint/2010/main" val="2848016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Splash Screen Animation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283" y="1846263"/>
            <a:ext cx="2515759" cy="4022725"/>
          </a:xfrm>
        </p:spPr>
      </p:pic>
    </p:spTree>
    <p:extLst>
      <p:ext uri="{BB962C8B-B14F-4D97-AF65-F5344CB8AC3E}">
        <p14:creationId xmlns:p14="http://schemas.microsoft.com/office/powerpoint/2010/main" val="4069008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EULA - (End User License Agreement)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283" y="1846263"/>
            <a:ext cx="2515759" cy="4022725"/>
          </a:xfrm>
        </p:spPr>
      </p:pic>
    </p:spTree>
    <p:extLst>
      <p:ext uri="{BB962C8B-B14F-4D97-AF65-F5344CB8AC3E}">
        <p14:creationId xmlns:p14="http://schemas.microsoft.com/office/powerpoint/2010/main" val="3890084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 Screen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283" y="1846263"/>
            <a:ext cx="2515759" cy="4022725"/>
          </a:xfrm>
        </p:spPr>
      </p:pic>
    </p:spTree>
    <p:extLst>
      <p:ext uri="{BB962C8B-B14F-4D97-AF65-F5344CB8AC3E}">
        <p14:creationId xmlns:p14="http://schemas.microsoft.com/office/powerpoint/2010/main" val="2675427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Registration Screen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283" y="1846263"/>
            <a:ext cx="2515759" cy="4022725"/>
          </a:xfrm>
        </p:spPr>
      </p:pic>
    </p:spTree>
    <p:extLst>
      <p:ext uri="{BB962C8B-B14F-4D97-AF65-F5344CB8AC3E}">
        <p14:creationId xmlns:p14="http://schemas.microsoft.com/office/powerpoint/2010/main" val="3328694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(After Registration)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283" y="1846263"/>
            <a:ext cx="2515759" cy="4022725"/>
          </a:xfrm>
        </p:spPr>
      </p:pic>
    </p:spTree>
    <p:extLst>
      <p:ext uri="{BB962C8B-B14F-4D97-AF65-F5344CB8AC3E}">
        <p14:creationId xmlns:p14="http://schemas.microsoft.com/office/powerpoint/2010/main" val="337013974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189</TotalTime>
  <Words>92</Words>
  <Application>Microsoft Office PowerPoint</Application>
  <PresentationFormat>Widescreen</PresentationFormat>
  <Paragraphs>28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Calibri</vt:lpstr>
      <vt:lpstr>Calibri Light</vt:lpstr>
      <vt:lpstr>Wingdings</vt:lpstr>
      <vt:lpstr>Retrospect</vt:lpstr>
      <vt:lpstr>Weight Management ScaleFit</vt:lpstr>
      <vt:lpstr>Task List</vt:lpstr>
      <vt:lpstr>SourceTree</vt:lpstr>
      <vt:lpstr>FireBase</vt:lpstr>
      <vt:lpstr>Splash Screen Animation</vt:lpstr>
      <vt:lpstr>EULA - (End User License Agreement)</vt:lpstr>
      <vt:lpstr>Welcome Screen</vt:lpstr>
      <vt:lpstr>Registration Screen</vt:lpstr>
      <vt:lpstr>Login (After Registration)</vt:lpstr>
      <vt:lpstr>User Information Screen</vt:lpstr>
      <vt:lpstr>Login (Existing User)</vt:lpstr>
      <vt:lpstr>Main Screen (w/ Hamburger Menu)</vt:lpstr>
      <vt:lpstr>Medical EULA </vt:lpstr>
      <vt:lpstr>Weight Screen</vt:lpstr>
      <vt:lpstr>Team Bio Screen</vt:lpstr>
      <vt:lpstr>Design Software</vt:lpstr>
      <vt:lpstr>App Icon development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Weight Management ScaleFit</dc:title>
  <dc:creator>Tony Karl</dc:creator>
  <cp:lastModifiedBy>Tony Karl</cp:lastModifiedBy>
  <cp:revision>11</cp:revision>
  <dcterms:created xsi:type="dcterms:W3CDTF">2016-04-29T14:06:54Z</dcterms:created>
  <dcterms:modified xsi:type="dcterms:W3CDTF">2016-04-29T17:56:58Z</dcterms:modified>
</cp:coreProperties>
</file>